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37347C-6A4A-47EA-8D96-8C61B084633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4DF618-237D-4455-872E-0FC5446EB2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8077200" cy="68275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Bureau of Biometric Devices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Mahreeee</a:t>
            </a:r>
            <a:endParaRPr lang="en-US" dirty="0" smtClean="0"/>
          </a:p>
          <a:p>
            <a:r>
              <a:rPr lang="en-US" dirty="0" err="1" smtClean="0"/>
              <a:t>Nahkheetah</a:t>
            </a:r>
            <a:endParaRPr lang="en-US" dirty="0" smtClean="0"/>
          </a:p>
          <a:p>
            <a:r>
              <a:rPr lang="en-US" dirty="0" err="1" smtClean="0"/>
              <a:t>Jeahzmeen</a:t>
            </a:r>
            <a:endParaRPr lang="en-US" dirty="0" smtClean="0"/>
          </a:p>
          <a:p>
            <a:r>
              <a:rPr lang="en-US" dirty="0" err="1" smtClean="0"/>
              <a:t>Behn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420" y="1579418"/>
            <a:ext cx="701657" cy="8274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049" y="1154925"/>
            <a:ext cx="687735" cy="838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516" y="2462251"/>
            <a:ext cx="612733" cy="7962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964" y="2860372"/>
            <a:ext cx="709612" cy="85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0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Name and Mission Statement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B.B.D.- Bureau of Biometric Devices</a:t>
            </a:r>
          </a:p>
          <a:p>
            <a:r>
              <a:rPr lang="en-US" dirty="0" smtClean="0"/>
              <a:t>We pledge to keep YOUR secrets YOURS.</a:t>
            </a:r>
          </a:p>
          <a:p>
            <a:r>
              <a:rPr lang="en-US" dirty="0" smtClean="0"/>
              <a:t>$411,830 per facility with a $500 installation fee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Prevent further leaks of government confidentiality by: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Making places harder to access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Preventing agents from falsely accessing information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799667"/>
            <a:ext cx="2362200" cy="1058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7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Proposed Security Plan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Replace or Supplement all security measures in place all government facilities to protect secrets (don’t ask where because that’s classified)</a:t>
            </a:r>
          </a:p>
          <a:p>
            <a:r>
              <a:rPr lang="en-US" dirty="0" smtClean="0"/>
              <a:t>Expect the worse case scenario.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all agents and verified personnel's fingerprints and DNA under a code green data 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device attached to the wall, but another has the ability to wirelessly sync to computer information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Has a test for whether or not something is blood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7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Picture of Product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18981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Science behind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Capacitive touch screens</a:t>
            </a:r>
          </a:p>
          <a:p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en-US" dirty="0" smtClean="0"/>
              <a:t>se a layer of capacitive material holds an electrical charge</a:t>
            </a:r>
          </a:p>
          <a:p>
            <a:r>
              <a:rPr lang="en-US" dirty="0" smtClean="0"/>
              <a:t>touching the screen changes the  charge at a specific point of contact.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419600"/>
            <a:ext cx="4495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60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Science behind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person has one of three different types of fingerprints: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Loops: ulnar, radial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Whorls: </a:t>
            </a:r>
            <a:r>
              <a:rPr lang="en-US" dirty="0" err="1" smtClean="0"/>
              <a:t>douple</a:t>
            </a:r>
            <a:r>
              <a:rPr lang="en-US" dirty="0" smtClean="0"/>
              <a:t> loop, central pocket, accidental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Arches: plain, tented</a:t>
            </a:r>
          </a:p>
          <a:p>
            <a:r>
              <a:rPr lang="en-US" dirty="0" smtClean="0"/>
              <a:t>Also, each person has different minutiae points (</a:t>
            </a:r>
            <a:r>
              <a:rPr lang="en-US" dirty="0" err="1" smtClean="0"/>
              <a:t>ex:deltas</a:t>
            </a:r>
            <a:r>
              <a:rPr lang="en-US" dirty="0" smtClean="0"/>
              <a:t>, bridges, eyes, specialties, hooks, etc.)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99" y="2362200"/>
            <a:ext cx="17811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70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Science Behind Methods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 within machine contain antibodies which provoke different reactions with antigens within your red blood cells</a:t>
            </a:r>
          </a:p>
          <a:p>
            <a:r>
              <a:rPr lang="en-US" dirty="0" smtClean="0"/>
              <a:t>Machine can determine blood quickly and effectively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418" y="3962400"/>
            <a:ext cx="41910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70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Success Story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err="1" smtClean="0"/>
              <a:t>ya’ll</a:t>
            </a:r>
            <a:r>
              <a:rPr lang="en-US" dirty="0" smtClean="0"/>
              <a:t> remember that atomic bomb last year?</a:t>
            </a:r>
          </a:p>
          <a:p>
            <a:endParaRPr lang="en-US" dirty="0" smtClean="0"/>
          </a:p>
          <a:p>
            <a:r>
              <a:rPr lang="en-US" dirty="0" smtClean="0"/>
              <a:t>XXXXXXXX</a:t>
            </a:r>
          </a:p>
          <a:p>
            <a:r>
              <a:rPr lang="en-US" dirty="0" smtClean="0"/>
              <a:t>Agent was held at gun point and pushed the button, code was not received, and security was alerted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362200"/>
            <a:ext cx="36329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EXACTLY.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1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Can it be Beaten?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18528"/>
            <a:ext cx="8229600" cy="4525963"/>
          </a:xfrm>
        </p:spPr>
        <p:txBody>
          <a:bodyPr/>
          <a:lstStyle/>
          <a:p>
            <a:r>
              <a:rPr lang="en-US" dirty="0" smtClean="0"/>
              <a:t>Uses the same technology as a touchscreen phone to make sure that no finger substitutes are being used</a:t>
            </a:r>
          </a:p>
          <a:p>
            <a:r>
              <a:rPr lang="en-US" dirty="0" smtClean="0"/>
              <a:t>All people (including identical twins) have different fingerprint variations</a:t>
            </a:r>
          </a:p>
          <a:p>
            <a:r>
              <a:rPr lang="en-US" dirty="0" smtClean="0"/>
              <a:t>Pricks finger to check for blood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0"/>
            <a:ext cx="3048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posjas37\AppData\Local\Microsoft\Windows\INetCache\IE\0DNRCN3T\MC90043253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105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4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257</TotalTime>
  <Words>317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Bureau of Biometric Devices</vt:lpstr>
      <vt:lpstr>Name and Mission Statement</vt:lpstr>
      <vt:lpstr>Proposed Security Plan</vt:lpstr>
      <vt:lpstr>Picture of Product</vt:lpstr>
      <vt:lpstr>Science behind Methods</vt:lpstr>
      <vt:lpstr>Science behind Methods</vt:lpstr>
      <vt:lpstr>Science Behind Methods</vt:lpstr>
      <vt:lpstr>Success Story</vt:lpstr>
      <vt:lpstr>Can it be Beaten?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</dc:title>
  <dc:creator>User</dc:creator>
  <cp:lastModifiedBy>User</cp:lastModifiedBy>
  <cp:revision>19</cp:revision>
  <dcterms:created xsi:type="dcterms:W3CDTF">2014-09-08T01:17:37Z</dcterms:created>
  <dcterms:modified xsi:type="dcterms:W3CDTF">2014-09-10T13:05:23Z</dcterms:modified>
</cp:coreProperties>
</file>