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FBC206-E270-4F8A-B22E-D30C37BD140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5C2F6E-022B-4344-87B7-CB7E47DCC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Syste</a:t>
            </a:r>
            <a:r>
              <a:rPr lang="en-US" dirty="0"/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Ben Duncan, Chelsea </a:t>
            </a:r>
            <a:r>
              <a:rPr lang="en-US" dirty="0" err="1" smtClean="0"/>
              <a:t>Sams</a:t>
            </a:r>
            <a:r>
              <a:rPr lang="en-US" dirty="0" smtClean="0"/>
              <a:t>, Marie </a:t>
            </a:r>
            <a:r>
              <a:rPr lang="en-US" dirty="0" err="1" smtClean="0"/>
              <a:t>McClary</a:t>
            </a:r>
            <a:r>
              <a:rPr lang="en-US" dirty="0" smtClean="0"/>
              <a:t>, and Shelby </a:t>
            </a:r>
            <a:r>
              <a:rPr lang="en-US" dirty="0" err="1" smtClean="0"/>
              <a:t>Wathen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of the 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respiratory system takes in oxygen and brings it into the lungs.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2233612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9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Organs of the 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Lungs</a:t>
            </a:r>
          </a:p>
          <a:p>
            <a:r>
              <a:rPr lang="en-US" dirty="0" smtClean="0"/>
              <a:t>Bronchi</a:t>
            </a:r>
          </a:p>
          <a:p>
            <a:r>
              <a:rPr lang="en-US" dirty="0" smtClean="0"/>
              <a:t>Bronchioles</a:t>
            </a:r>
          </a:p>
          <a:p>
            <a:r>
              <a:rPr lang="en-US" dirty="0" smtClean="0"/>
              <a:t>Trachea (windpipe)</a:t>
            </a:r>
          </a:p>
          <a:p>
            <a:r>
              <a:rPr lang="en-US" dirty="0" smtClean="0"/>
              <a:t>Larynx (voice box)</a:t>
            </a:r>
          </a:p>
          <a:p>
            <a:r>
              <a:rPr lang="en-US" dirty="0" smtClean="0"/>
              <a:t>Pharynx (throat)</a:t>
            </a:r>
          </a:p>
          <a:p>
            <a:r>
              <a:rPr lang="en-US" dirty="0" smtClean="0"/>
              <a:t>Nose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33400"/>
            <a:ext cx="3686303" cy="490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AMAZING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Your hairs in your nose help clean the air and warm it as well.</a:t>
            </a:r>
          </a:p>
          <a:p>
            <a:r>
              <a:rPr lang="en-US" dirty="0" smtClean="0"/>
              <a:t>The surface area of your lungs is approximately the same size of a tennis court.</a:t>
            </a:r>
          </a:p>
          <a:p>
            <a:r>
              <a:rPr lang="en-US" dirty="0" smtClean="0"/>
              <a:t>Some people can hold their breath for more than 20 minutes, such as free divers.</a:t>
            </a:r>
          </a:p>
          <a:p>
            <a:r>
              <a:rPr lang="en-US" dirty="0" smtClean="0"/>
              <a:t>Asthma was once treated with psychotherapy during the 1930s-1950s.</a:t>
            </a:r>
          </a:p>
          <a:p>
            <a:r>
              <a:rPr lang="en-US" dirty="0" smtClean="0"/>
              <a:t>The reason you yawn is because your brain tells your lungs that your oxygen is too low and that you need to take in large amounts of oxygen.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1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Also by Ben Duncan, Chelsea </a:t>
            </a:r>
            <a:r>
              <a:rPr lang="en-US" dirty="0" err="1" smtClean="0"/>
              <a:t>Sams</a:t>
            </a:r>
            <a:r>
              <a:rPr lang="en-US" dirty="0" smtClean="0"/>
              <a:t>, Marie </a:t>
            </a:r>
            <a:r>
              <a:rPr lang="en-US" dirty="0" err="1" smtClean="0"/>
              <a:t>McClary</a:t>
            </a:r>
            <a:r>
              <a:rPr lang="en-US" dirty="0" smtClean="0"/>
              <a:t>, and Shelby </a:t>
            </a:r>
            <a:r>
              <a:rPr lang="en-US" dirty="0" err="1" smtClean="0"/>
              <a:t>Wathen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3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nervous system is the primary control system of the body.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19545"/>
            <a:ext cx="171425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7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</a:t>
            </a:r>
          </a:p>
          <a:p>
            <a:r>
              <a:rPr lang="en-US" dirty="0" smtClean="0"/>
              <a:t>Spinal chord</a:t>
            </a:r>
          </a:p>
          <a:p>
            <a:r>
              <a:rPr lang="en-US" dirty="0" smtClean="0"/>
              <a:t>Nerves</a:t>
            </a:r>
          </a:p>
          <a:p>
            <a:r>
              <a:rPr lang="en-US" dirty="0" smtClean="0"/>
              <a:t>Sensory organs</a:t>
            </a:r>
          </a:p>
          <a:p>
            <a:pPr lvl="1"/>
            <a:r>
              <a:rPr lang="en-US" dirty="0" smtClean="0"/>
              <a:t>Eyes, ears, nose, tongue, skin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09600"/>
            <a:ext cx="2438400" cy="474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AMAZING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more nerve cells in the human brain than stars in the Milky Way Galaxy.</a:t>
            </a:r>
          </a:p>
          <a:p>
            <a:r>
              <a:rPr lang="en-US" dirty="0" smtClean="0"/>
              <a:t>If you lined up all the neurons in your body, the length would equal 600 miles.</a:t>
            </a:r>
          </a:p>
          <a:p>
            <a:r>
              <a:rPr lang="en-US" dirty="0" smtClean="0"/>
              <a:t>There are 13.5 million neurons in the human spinal cord.</a:t>
            </a:r>
          </a:p>
          <a:p>
            <a:r>
              <a:rPr lang="en-US" dirty="0" smtClean="0"/>
              <a:t>As we get older, the brain loses about a gram per year.</a:t>
            </a:r>
          </a:p>
          <a:p>
            <a:r>
              <a:rPr lang="en-US" dirty="0" smtClean="0"/>
              <a:t>Electrical signals travel in nerve fibers at about 280 km/h or faster.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1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Reproductive System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women can be born with 2 uteruses. There was a woman who gave birth to two healthy twins that developed separately in their own womb.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8989"/>
            <a:ext cx="3886200" cy="29905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673" y="2468989"/>
            <a:ext cx="3682320" cy="29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60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305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Respiratory System</vt:lpstr>
      <vt:lpstr>Function of the Respiratory System</vt:lpstr>
      <vt:lpstr>Organs of the Respiratory System</vt:lpstr>
      <vt:lpstr>FIVE AMAZING FACTS</vt:lpstr>
      <vt:lpstr>Nervous System</vt:lpstr>
      <vt:lpstr>Function of the Nervous System</vt:lpstr>
      <vt:lpstr>Organs of the Nervous System</vt:lpstr>
      <vt:lpstr>FIVE AMAZING FACTS</vt:lpstr>
      <vt:lpstr>Reproductive System 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User</dc:creator>
  <cp:lastModifiedBy>User</cp:lastModifiedBy>
  <cp:revision>5</cp:revision>
  <dcterms:created xsi:type="dcterms:W3CDTF">2014-08-19T19:40:31Z</dcterms:created>
  <dcterms:modified xsi:type="dcterms:W3CDTF">2014-08-20T12:42:06Z</dcterms:modified>
</cp:coreProperties>
</file>