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BBC-074D-406B-8BDD-BEA6F0BA48B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7818883-AD60-4ACD-9FB2-06F695C62C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BBC-074D-406B-8BDD-BEA6F0BA48B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8883-AD60-4ACD-9FB2-06F695C62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BBC-074D-406B-8BDD-BEA6F0BA48B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8883-AD60-4ACD-9FB2-06F695C62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BBC-074D-406B-8BDD-BEA6F0BA48B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8883-AD60-4ACD-9FB2-06F695C62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BBC-074D-406B-8BDD-BEA6F0BA48B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8883-AD60-4ACD-9FB2-06F695C62C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BBC-074D-406B-8BDD-BEA6F0BA48B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8883-AD60-4ACD-9FB2-06F695C62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BBC-074D-406B-8BDD-BEA6F0BA48B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8883-AD60-4ACD-9FB2-06F695C62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BBC-074D-406B-8BDD-BEA6F0BA48B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8883-AD60-4ACD-9FB2-06F695C62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BBC-074D-406B-8BDD-BEA6F0BA48B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8883-AD60-4ACD-9FB2-06F695C62C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BBC-074D-406B-8BDD-BEA6F0BA48B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8883-AD60-4ACD-9FB2-06F695C62C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2BBC-074D-406B-8BDD-BEA6F0BA48B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18883-AD60-4ACD-9FB2-06F695C62C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87B2BBC-074D-406B-8BDD-BEA6F0BA48B4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7818883-AD60-4ACD-9FB2-06F695C62C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By: Abbie Stallings, Autumn </a:t>
            </a:r>
            <a:r>
              <a:rPr lang="en-US" dirty="0" err="1" smtClean="0"/>
              <a:t>Coomes</a:t>
            </a:r>
            <a:r>
              <a:rPr lang="en-US" dirty="0" smtClean="0"/>
              <a:t>, Ben Duncan, Cassie </a:t>
            </a:r>
            <a:r>
              <a:rPr lang="en-US" dirty="0" err="1" smtClean="0"/>
              <a:t>Blandford</a:t>
            </a:r>
            <a:r>
              <a:rPr lang="en-US" dirty="0" smtClean="0"/>
              <a:t>, Chelsea </a:t>
            </a:r>
            <a:r>
              <a:rPr lang="en-US" dirty="0" err="1" smtClean="0"/>
              <a:t>Sams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Degree Burns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15 year old male that presented to our office of dermatology a first degree burn.</a:t>
            </a:r>
          </a:p>
          <a:p>
            <a:r>
              <a:rPr lang="en-US" dirty="0" err="1" smtClean="0"/>
              <a:t>Ibraheem</a:t>
            </a:r>
            <a:r>
              <a:rPr lang="en-US" dirty="0" smtClean="0"/>
              <a:t> had lit his candles, dimmed the lights, and turned on his favorite Drake album. He drawn a luxurious bubble bath of lavender scented bubbles. </a:t>
            </a:r>
            <a:r>
              <a:rPr lang="en-US" dirty="0" err="1" smtClean="0"/>
              <a:t>Ibraheem</a:t>
            </a:r>
            <a:r>
              <a:rPr lang="en-US" dirty="0" smtClean="0"/>
              <a:t> jumped in the bath prepared for a relaxing evening but was instead burned by the scalding water.</a:t>
            </a:r>
          </a:p>
        </p:txBody>
      </p:sp>
    </p:spTree>
    <p:extLst>
      <p:ext uri="{BB962C8B-B14F-4D97-AF65-F5344CB8AC3E}">
        <p14:creationId xmlns:p14="http://schemas.microsoft.com/office/powerpoint/2010/main" val="8424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had received a first degree burn on the bottom half of his body.</a:t>
            </a:r>
          </a:p>
          <a:p>
            <a:endParaRPr lang="en-US" dirty="0" smtClean="0"/>
          </a:p>
          <a:p>
            <a:r>
              <a:rPr lang="en-US" dirty="0" smtClean="0"/>
              <a:t>Overall health</a:t>
            </a:r>
          </a:p>
          <a:p>
            <a:pPr lvl="1"/>
            <a:r>
              <a:rPr lang="en-US" dirty="0" smtClean="0"/>
              <a:t>Can lead to an infection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129527"/>
            <a:ext cx="3530600" cy="2107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7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Degree 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Affects only the epidermis (first layer of skin)</a:t>
            </a:r>
          </a:p>
          <a:p>
            <a:r>
              <a:rPr lang="en-US" dirty="0" smtClean="0"/>
              <a:t>Doesn’t require medical treatment unless the burn is quite large</a:t>
            </a:r>
          </a:p>
          <a:p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Redness</a:t>
            </a:r>
          </a:p>
          <a:p>
            <a:pPr lvl="1"/>
            <a:r>
              <a:rPr lang="en-US" dirty="0" smtClean="0"/>
              <a:t>Dry skin</a:t>
            </a:r>
          </a:p>
          <a:p>
            <a:pPr lvl="1"/>
            <a:r>
              <a:rPr lang="en-US" dirty="0" smtClean="0"/>
              <a:t>Painful to touch</a:t>
            </a:r>
          </a:p>
          <a:p>
            <a:pPr lvl="1"/>
            <a:r>
              <a:rPr lang="en-US" dirty="0" smtClean="0"/>
              <a:t>Peeling skin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455" y="3276600"/>
            <a:ext cx="4381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Body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</a:p>
          <a:p>
            <a:pPr lvl="1"/>
            <a:r>
              <a:rPr lang="en-US" dirty="0" smtClean="0"/>
              <a:t>Nerves sends signals to brain to make you feel pain</a:t>
            </a:r>
          </a:p>
          <a:p>
            <a:r>
              <a:rPr lang="en-US" dirty="0" smtClean="0"/>
              <a:t>Cardiovascular</a:t>
            </a:r>
          </a:p>
          <a:p>
            <a:pPr lvl="1"/>
            <a:r>
              <a:rPr lang="en-US" dirty="0" smtClean="0"/>
              <a:t>The blood is drawn to your skin to give the red color </a:t>
            </a:r>
          </a:p>
          <a:p>
            <a:pPr lvl="1"/>
            <a:r>
              <a:rPr lang="en-US" dirty="0" smtClean="0"/>
              <a:t>Fluids leak from blood vessels causing swelling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948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 water</a:t>
            </a:r>
          </a:p>
          <a:p>
            <a:r>
              <a:rPr lang="en-US" dirty="0" smtClean="0"/>
              <a:t>Acetaminophen or ibuprofen </a:t>
            </a:r>
            <a:endParaRPr lang="en-US" dirty="0"/>
          </a:p>
          <a:p>
            <a:r>
              <a:rPr lang="en-US" dirty="0" smtClean="0"/>
              <a:t>Aloe</a:t>
            </a:r>
          </a:p>
          <a:p>
            <a:r>
              <a:rPr lang="en-US" dirty="0" smtClean="0"/>
              <a:t>Moisturizer</a:t>
            </a:r>
          </a:p>
          <a:p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ime is the best </a:t>
            </a:r>
            <a:r>
              <a:rPr lang="en-US" b="1" dirty="0" smtClean="0"/>
              <a:t>cure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564" y="3886200"/>
            <a:ext cx="2133600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914400"/>
            <a:ext cx="188595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67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Biomedical Professionals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Dermatologist may prescribe a cream</a:t>
            </a:r>
          </a:p>
          <a:p>
            <a:r>
              <a:rPr lang="en-US" dirty="0" smtClean="0"/>
              <a:t>Advise you to check your water temperature before you get in</a:t>
            </a:r>
          </a:p>
          <a:p>
            <a:r>
              <a:rPr lang="en-US" dirty="0" smtClean="0"/>
              <a:t>Talks about protection and precaution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114800"/>
            <a:ext cx="3589729" cy="238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222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</TotalTime>
  <Words>215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1st Degree Burns</vt:lpstr>
      <vt:lpstr>Our Client</vt:lpstr>
      <vt:lpstr>Our Client</vt:lpstr>
      <vt:lpstr>First Degree Burns</vt:lpstr>
      <vt:lpstr>Other Body Systems</vt:lpstr>
      <vt:lpstr>Treatment</vt:lpstr>
      <vt:lpstr>Biomedical Professionals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Degree Burns</dc:title>
  <dc:creator>User</dc:creator>
  <cp:lastModifiedBy>User</cp:lastModifiedBy>
  <cp:revision>5</cp:revision>
  <dcterms:created xsi:type="dcterms:W3CDTF">2015-04-20T19:17:15Z</dcterms:created>
  <dcterms:modified xsi:type="dcterms:W3CDTF">2015-04-21T12:16:13Z</dcterms:modified>
</cp:coreProperties>
</file>